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67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media1.mov>
</file>

<file path=ppt/media/media2.mp4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117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737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23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04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828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536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829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681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26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88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56842-A2C0-0B4B-9FDE-678BC50F019F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DF8AB-85F5-744A-8E1D-879BD935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10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ary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591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est top scary videos by CBJ (online-video-cutter.com) (1)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305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ary3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91440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170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ary4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054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Macintosh PowerPoint</Application>
  <PresentationFormat>On-screen Show (4:3)</PresentationFormat>
  <Paragraphs>0</Paragraphs>
  <Slides>4</Slides>
  <Notes>0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City University of New York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Macaulay Honors</dc:creator>
  <cp:lastModifiedBy>Macaulay Honors</cp:lastModifiedBy>
  <cp:revision>3</cp:revision>
  <dcterms:created xsi:type="dcterms:W3CDTF">2015-11-23T04:36:48Z</dcterms:created>
  <dcterms:modified xsi:type="dcterms:W3CDTF">2015-11-23T04:58:01Z</dcterms:modified>
</cp:coreProperties>
</file>

<file path=docProps/thumbnail.jpeg>
</file>